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d3adb548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d3adb548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d3adb548d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d3adb548d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d3adb548d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d3adb548d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d3adb548d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d3adb548d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d3adb548d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d3adb548d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d3adb548d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d3adb548d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d3adb548d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d3adb548d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d3adb548d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d3adb548d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d3adb548d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d3adb548d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d3adb548d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d3adb548d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d3adb548d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d3adb548d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3885900" y="451575"/>
            <a:ext cx="1681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Exploitation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6"/>
          <p:cNvSpPr txBox="1"/>
          <p:nvPr/>
        </p:nvSpPr>
        <p:spPr>
          <a:xfrm>
            <a:off x="3911400" y="863475"/>
            <a:ext cx="1321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SQL Injection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Google Shape;3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8375"/>
            <a:ext cx="8839202" cy="3045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3885900" y="451575"/>
            <a:ext cx="1681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Exploitation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7"/>
          <p:cNvSpPr txBox="1"/>
          <p:nvPr/>
        </p:nvSpPr>
        <p:spPr>
          <a:xfrm>
            <a:off x="3243900" y="848875"/>
            <a:ext cx="2527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Further Exploitation Plans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7"/>
          <p:cNvSpPr txBox="1"/>
          <p:nvPr/>
        </p:nvSpPr>
        <p:spPr>
          <a:xfrm>
            <a:off x="2067625" y="1939825"/>
            <a:ext cx="51288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Brute Force Attack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URL Injection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Directory Traversal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SQL Injection via AJAX request with JSON response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ctrTitle"/>
          </p:nvPr>
        </p:nvSpPr>
        <p:spPr>
          <a:xfrm>
            <a:off x="3207250" y="1499350"/>
            <a:ext cx="5848500" cy="1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BH60M &amp; BH100 with Electronic Transmission</a:t>
            </a:r>
            <a:endParaRPr sz="3700"/>
          </a:p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4249850" y="3793100"/>
            <a:ext cx="48942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Securing the CAN J1939 2.0B Communication Protocol, to make RIDES SAFER!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2681350" y="826975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In-depth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scanning of open ports using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nmap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50" y="1205500"/>
            <a:ext cx="8138049" cy="392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2118775" y="826975"/>
            <a:ext cx="5793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Checking the strength of ciphers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nmap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(Ciphers are strong)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813" y="1401525"/>
            <a:ext cx="4431522" cy="35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2118775" y="826975"/>
            <a:ext cx="5793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Checking the strength of ciphers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nmap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(Ciphers are strong)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0" name="Google Shape;2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813" y="1401525"/>
            <a:ext cx="4431522" cy="35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2876725" y="819675"/>
            <a:ext cx="3638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Details of the 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website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using Wappalyzer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050" y="1547650"/>
            <a:ext cx="5946324" cy="35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23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3"/>
          <p:cNvSpPr txBox="1"/>
          <p:nvPr/>
        </p:nvSpPr>
        <p:spPr>
          <a:xfrm>
            <a:off x="1816750" y="819675"/>
            <a:ext cx="6048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Found email addresses related to beml.co.in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hunter.io tool</a:t>
            </a:r>
            <a:endParaRPr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6" name="Google Shape;2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000" y="1154625"/>
            <a:ext cx="4003624" cy="39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1816750" y="819675"/>
            <a:ext cx="6048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Found email addresses related to beml.co.in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hunter.io tool</a:t>
            </a:r>
            <a:endParaRPr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576" y="1183600"/>
            <a:ext cx="4488851" cy="397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3885900" y="451575"/>
            <a:ext cx="1372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Exploitation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5"/>
          <p:cNvSpPr txBox="1"/>
          <p:nvPr/>
        </p:nvSpPr>
        <p:spPr>
          <a:xfrm>
            <a:off x="3223050" y="841575"/>
            <a:ext cx="2697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Sniper Attack 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100" y="1171825"/>
            <a:ext cx="5095451" cy="39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